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84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715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448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475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662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04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615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781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521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904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961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D943-AE97-4C92-9DEE-B8E3357561B5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F607-2EE1-457A-BF8E-D9E8B06F295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480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57463" cy="702781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2372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3691" y="0"/>
            <a:ext cx="125272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</dc:creator>
  <cp:lastModifiedBy>Alireza</cp:lastModifiedBy>
  <cp:revision>1</cp:revision>
  <dcterms:created xsi:type="dcterms:W3CDTF">2019-09-07T08:25:26Z</dcterms:created>
  <dcterms:modified xsi:type="dcterms:W3CDTF">2019-09-07T08:27:24Z</dcterms:modified>
</cp:coreProperties>
</file>